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94626"/>
  </p:normalViewPr>
  <p:slideViewPr>
    <p:cSldViewPr snapToGrid="0" snapToObjects="1">
      <p:cViewPr varScale="1">
        <p:scale>
          <a:sx n="104" d="100"/>
          <a:sy n="104" d="100"/>
        </p:scale>
        <p:origin x="232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72ED1-2DBC-2BF3-733F-89CDDF74E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9B880-CD62-6848-979C-F34C3757EBB0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68A79-65D3-1336-A733-CB7FA5A1F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2B921-7D65-14BB-CC26-3F7FC1A9D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E4FE-A695-8D4D-8A3B-AC0C993F29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02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E8719-B0E4-ABD8-9A2C-930FC555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333C0-1DF6-5449-AB64-F85F849A8E2F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5DF5F-8D97-5FF2-469A-BE3C07254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47C10-B007-7714-22E9-4B3FBEB99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60F63-BE17-A74C-B3D3-E92F8D13AA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041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A7249-B441-7B45-BBC2-35DDEF91F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766A0-A837-664F-B2BC-CCAF2051EDE0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944E3-349A-37A8-D3CF-6FFA3CEF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35D94-19A3-80D4-4E67-43DE9D7A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BEB11-B4DA-D645-B9F8-E7FD2E09CB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87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DB50A-C67B-12C2-4233-EB3111FAF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FA6D0-8E39-D34F-AB5F-3EDF1E246BDB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8E94A-AA73-FD57-04A6-99BE2B86D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F6C91-48BE-1E86-FAFF-E9505BDB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C0F0B-89CF-4149-A6FF-BE7F8E54D9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54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233EE-07DE-4FF5-717B-BABBE2191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C310A-4733-2F47-8ADF-677503EB9D07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D27E2-22AC-9E59-FC04-9674DB8F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BB189-B360-FF38-A6E2-42C607BC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FAA0C-96AF-BF45-B723-C4F6BD1C7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6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D85038-ABF9-2FF9-7C18-86F85952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367A4-0F40-2448-8A7C-65EF09438C15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5012B0-A537-9B8F-4F05-6687061C2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348C52-574F-C034-3DB4-A2006CB1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E10EE-90C8-474B-8CA1-D93DD3A64C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81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E2BA98-00DD-1EDE-12C2-424613549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9D405-680E-F140-8715-0DB75AC64EEF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AAEEA97-5062-4913-81CC-DB5BB47C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7D79C05-DBB4-9E79-9089-1706554AE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5B856-5190-7841-B81F-A85B3AEF9E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67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11E0A28-B227-14C9-462F-AA0BF0CFF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7FD5C-C010-FB40-ADAD-E1035A8AAD20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F5B9957-7B17-5CF1-EF4A-FB756F1CE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2C2409-0290-C169-BA17-B993636E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CC52E-6636-6A47-9332-CBFCE0505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82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CB3E42C-8AFC-E93D-994C-A8F7BF200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71843-EBB5-694F-8869-A14108EE1B65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064136F-79D4-6073-3EB7-B76B8432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54447AA-0DFA-1544-999E-C8C5DCD36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14446-9C01-CB45-9038-222EA1BDFF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39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EB76053-6534-52FE-6E5E-86BD6336B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093C4-55A1-9843-AA5F-24D0FD9F76B0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E21069-1D98-9312-E7C9-81D4A744B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2F4188-8BD3-A589-093F-1D3A3331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31FD2-AD81-E048-9622-61E27872F6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82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297C9A-C1CA-E96D-1556-59993D53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2231C-87B6-CF42-9780-D2D155FC2B00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211850D-337A-7633-14E7-2E4121A9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A3E7D0C-D862-A8A4-A133-2C734BFDD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A2EF-01D7-EE49-BE67-B93041887F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90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F3FA79F-62F3-8184-C50C-254EBDC26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AAA096C-1D62-9E77-5A9F-D0E696A09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FF68E-BCC7-40AD-450C-C18EE2DA6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1241D1-F7A6-694A-8049-A57BE31EC354}" type="datetimeFigureOut">
              <a:rPr lang="en-US"/>
              <a:pPr>
                <a:defRPr/>
              </a:pPr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050DB-D0D5-C4DA-025E-22A176224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CAB85-7F6F-01C3-E801-C40AA006C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6894CEF-C0EC-ED4B-BAF8-EF5D4C82BE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5">
            <a:extLst>
              <a:ext uri="{FF2B5EF4-FFF2-40B4-BE49-F238E27FC236}">
                <a16:creationId xmlns:a16="http://schemas.microsoft.com/office/drawing/2014/main" id="{C3B1CEEA-16F8-A2EF-FE69-D6FAB4422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5738" y="4933950"/>
            <a:ext cx="1831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Insert Goal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Bobby Puffenburger</dc:creator>
  <cp:lastModifiedBy>Melanie Rebsamen</cp:lastModifiedBy>
  <cp:revision>9</cp:revision>
  <dcterms:created xsi:type="dcterms:W3CDTF">2018-07-18T19:16:05Z</dcterms:created>
  <dcterms:modified xsi:type="dcterms:W3CDTF">2024-08-06T16:22:20Z</dcterms:modified>
</cp:coreProperties>
</file>